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83" r:id="rId3"/>
    <p:sldId id="256" r:id="rId4"/>
    <p:sldId id="268" r:id="rId5"/>
    <p:sldId id="292" r:id="rId6"/>
    <p:sldId id="267" r:id="rId7"/>
    <p:sldId id="269" r:id="rId8"/>
    <p:sldId id="271" r:id="rId9"/>
    <p:sldId id="286" r:id="rId10"/>
    <p:sldId id="293" r:id="rId11"/>
    <p:sldId id="294" r:id="rId12"/>
    <p:sldId id="302" r:id="rId13"/>
    <p:sldId id="259" r:id="rId14"/>
    <p:sldId id="260" r:id="rId15"/>
    <p:sldId id="281" r:id="rId16"/>
    <p:sldId id="282" r:id="rId17"/>
    <p:sldId id="289" r:id="rId18"/>
    <p:sldId id="274" r:id="rId19"/>
    <p:sldId id="301" r:id="rId20"/>
    <p:sldId id="303" r:id="rId21"/>
    <p:sldId id="297" r:id="rId22"/>
    <p:sldId id="298" r:id="rId23"/>
    <p:sldId id="300" r:id="rId2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9933"/>
    <a:srgbClr val="FF5050"/>
    <a:srgbClr val="FF3300"/>
    <a:srgbClr val="00CC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698" autoAdjust="0"/>
  </p:normalViewPr>
  <p:slideViewPr>
    <p:cSldViewPr>
      <p:cViewPr varScale="1">
        <p:scale>
          <a:sx n="100" d="100"/>
          <a:sy n="100" d="100"/>
        </p:scale>
        <p:origin x="-194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2E48D-E3D0-40B9-99FB-D1F78A6EA4E0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9409-0A72-4A98-A78D-87650B7ED7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A9BA4E-649A-4A09-A9F4-D1AD0CCEAB4B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325D0-CBC7-4B68-8522-D8CD68778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AA14AF-22AE-46AA-AB7C-BC60B71D858F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055524-4C5B-440F-BED8-7A09B07D2F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1BCA6-964F-4E8B-8119-F431333909FB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160E7E-E173-41A9-9F3D-23CF9423FF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4EDD2-D590-480A-B40F-00DC8588C23A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0305B-F295-4A5B-84C7-20F5E89ACE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3052EB-94B5-433A-9197-963AF3420E9C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D7204-0E91-4127-A03A-35083DB0BD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F1178-0C54-4B40-9F22-087B264F27A0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63B90-2556-4B80-B43B-6444DB1E0B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2C15F-ACE2-489E-BF54-0BE3DD782B97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06B978-F3EE-467A-AF7C-4C5BAC9C9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D9F907-9D54-4E8B-8CD7-DC4C117FB982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DE09D-C9D4-4A48-97B6-EA3FC60A20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E5BA3-E9E0-4DDC-9B9A-988B1B17F201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5128-2B78-41EE-8B6A-15DDE015A6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9D7B88-089C-4185-920E-8B77D62E9731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09190B-B4A9-4618-8AC1-97BB55D6EF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52C0838-C89C-4BDB-A07E-C7F46C3A463C}" type="datetimeFigureOut">
              <a:rPr lang="ru-RU"/>
              <a:pPr>
                <a:defRPr/>
              </a:pPr>
              <a:t>02.03.2024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862337F-C4E2-4651-A033-1BC1F3C848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13" Type="http://schemas.openxmlformats.org/officeDocument/2006/relationships/image" Target="../media/image90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11" Type="http://schemas.openxmlformats.org/officeDocument/2006/relationships/image" Target="../media/image88.png"/><Relationship Id="rId5" Type="http://schemas.openxmlformats.org/officeDocument/2006/relationships/image" Target="../media/image82.png"/><Relationship Id="rId15" Type="http://schemas.openxmlformats.org/officeDocument/2006/relationships/image" Target="../media/image59.png"/><Relationship Id="rId10" Type="http://schemas.openxmlformats.org/officeDocument/2006/relationships/image" Target="../media/image87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Relationship Id="rId1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image" Target="../media/image102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png"/><Relationship Id="rId2" Type="http://schemas.openxmlformats.org/officeDocument/2006/relationships/image" Target="../media/image91.jpe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5" Type="http://schemas.openxmlformats.org/officeDocument/2006/relationships/slide" Target="slide2.xml"/><Relationship Id="rId10" Type="http://schemas.openxmlformats.org/officeDocument/2006/relationships/image" Target="../media/image99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Relationship Id="rId14" Type="http://schemas.openxmlformats.org/officeDocument/2006/relationships/image" Target="../media/image10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png"/><Relationship Id="rId11" Type="http://schemas.openxmlformats.org/officeDocument/2006/relationships/image" Target="../media/image116.png"/><Relationship Id="rId5" Type="http://schemas.openxmlformats.org/officeDocument/2006/relationships/image" Target="../media/image111.png"/><Relationship Id="rId10" Type="http://schemas.openxmlformats.org/officeDocument/2006/relationships/slide" Target="slide2.xml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117.png"/><Relationship Id="rId7" Type="http://schemas.openxmlformats.org/officeDocument/2006/relationships/image" Target="../media/image1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png"/><Relationship Id="rId11" Type="http://schemas.openxmlformats.org/officeDocument/2006/relationships/image" Target="../media/image116.png"/><Relationship Id="rId5" Type="http://schemas.openxmlformats.org/officeDocument/2006/relationships/image" Target="../media/image119.png"/><Relationship Id="rId10" Type="http://schemas.openxmlformats.org/officeDocument/2006/relationships/slide" Target="slide2.xml"/><Relationship Id="rId4" Type="http://schemas.openxmlformats.org/officeDocument/2006/relationships/image" Target="../media/image118.png"/><Relationship Id="rId9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7.png"/><Relationship Id="rId11" Type="http://schemas.openxmlformats.org/officeDocument/2006/relationships/image" Target="../media/image116.png"/><Relationship Id="rId5" Type="http://schemas.openxmlformats.org/officeDocument/2006/relationships/image" Target="../media/image126.png"/><Relationship Id="rId10" Type="http://schemas.openxmlformats.org/officeDocument/2006/relationships/slide" Target="slide2.xml"/><Relationship Id="rId4" Type="http://schemas.openxmlformats.org/officeDocument/2006/relationships/image" Target="../media/image125.png"/><Relationship Id="rId9" Type="http://schemas.openxmlformats.org/officeDocument/2006/relationships/image" Target="../media/image13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png"/><Relationship Id="rId3" Type="http://schemas.openxmlformats.org/officeDocument/2006/relationships/image" Target="../media/image131.png"/><Relationship Id="rId7" Type="http://schemas.openxmlformats.org/officeDocument/2006/relationships/image" Target="../media/image1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10" Type="http://schemas.openxmlformats.org/officeDocument/2006/relationships/image" Target="../media/image116.png"/><Relationship Id="rId4" Type="http://schemas.openxmlformats.org/officeDocument/2006/relationships/image" Target="../media/image132.png"/><Relationship Id="rId9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2.jpeg"/><Relationship Id="rId7" Type="http://schemas.openxmlformats.org/officeDocument/2006/relationships/image" Target="../media/image139.png"/><Relationship Id="rId12" Type="http://schemas.openxmlformats.org/officeDocument/2006/relationships/image" Target="../media/image14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38.pn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16.png"/><Relationship Id="rId10" Type="http://schemas.openxmlformats.org/officeDocument/2006/relationships/image" Target="../media/image142.png"/><Relationship Id="rId4" Type="http://schemas.openxmlformats.org/officeDocument/2006/relationships/image" Target="../media/image61.png"/><Relationship Id="rId9" Type="http://schemas.openxmlformats.org/officeDocument/2006/relationships/image" Target="../media/image141.png"/><Relationship Id="rId14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png"/><Relationship Id="rId3" Type="http://schemas.openxmlformats.org/officeDocument/2006/relationships/image" Target="../media/image2.jpeg"/><Relationship Id="rId7" Type="http://schemas.openxmlformats.org/officeDocument/2006/relationships/image" Target="../media/image148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47.png"/><Relationship Id="rId11" Type="http://schemas.openxmlformats.org/officeDocument/2006/relationships/image" Target="../media/image116.png"/><Relationship Id="rId5" Type="http://schemas.openxmlformats.org/officeDocument/2006/relationships/image" Target="../media/image146.png"/><Relationship Id="rId10" Type="http://schemas.openxmlformats.org/officeDocument/2006/relationships/slide" Target="slide2.xml"/><Relationship Id="rId4" Type="http://schemas.openxmlformats.org/officeDocument/2006/relationships/image" Target="../media/image61.png"/><Relationship Id="rId9" Type="http://schemas.openxmlformats.org/officeDocument/2006/relationships/image" Target="../media/image1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16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slide" Target="slide2.xml"/><Relationship Id="rId5" Type="http://schemas.openxmlformats.org/officeDocument/2006/relationships/image" Target="../media/image151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9.png"/><Relationship Id="rId3" Type="http://schemas.openxmlformats.org/officeDocument/2006/relationships/slide" Target="slide3.xml"/><Relationship Id="rId7" Type="http://schemas.openxmlformats.org/officeDocument/2006/relationships/slide" Target="slide19.xml"/><Relationship Id="rId12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9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image" Target="../media/image6.png"/><Relationship Id="rId4" Type="http://schemas.openxmlformats.org/officeDocument/2006/relationships/image" Target="../media/image3.jpeg"/><Relationship Id="rId9" Type="http://schemas.openxmlformats.org/officeDocument/2006/relationships/image" Target="../media/image5.jpe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png"/><Relationship Id="rId13" Type="http://schemas.openxmlformats.org/officeDocument/2006/relationships/image" Target="../media/image160.png"/><Relationship Id="rId3" Type="http://schemas.openxmlformats.org/officeDocument/2006/relationships/image" Target="../media/image2.jpeg"/><Relationship Id="rId7" Type="http://schemas.openxmlformats.org/officeDocument/2006/relationships/image" Target="../media/image154.png"/><Relationship Id="rId12" Type="http://schemas.openxmlformats.org/officeDocument/2006/relationships/image" Target="../media/image159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116.png"/><Relationship Id="rId1" Type="http://schemas.openxmlformats.org/officeDocument/2006/relationships/video" Target="NULL" TargetMode="External"/><Relationship Id="rId6" Type="http://schemas.openxmlformats.org/officeDocument/2006/relationships/image" Target="../media/image153.png"/><Relationship Id="rId11" Type="http://schemas.openxmlformats.org/officeDocument/2006/relationships/image" Target="../media/image158.png"/><Relationship Id="rId5" Type="http://schemas.openxmlformats.org/officeDocument/2006/relationships/image" Target="../media/image152.png"/><Relationship Id="rId15" Type="http://schemas.openxmlformats.org/officeDocument/2006/relationships/slide" Target="slide2.xml"/><Relationship Id="rId10" Type="http://schemas.openxmlformats.org/officeDocument/2006/relationships/image" Target="../media/image157.png"/><Relationship Id="rId4" Type="http://schemas.openxmlformats.org/officeDocument/2006/relationships/image" Target="../media/image61.png"/><Relationship Id="rId9" Type="http://schemas.openxmlformats.org/officeDocument/2006/relationships/image" Target="../media/image156.png"/><Relationship Id="rId14" Type="http://schemas.openxmlformats.org/officeDocument/2006/relationships/image" Target="../media/image1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3" Type="http://schemas.openxmlformats.org/officeDocument/2006/relationships/image" Target="../media/image163.jpeg"/><Relationship Id="rId7" Type="http://schemas.openxmlformats.org/officeDocument/2006/relationships/image" Target="../media/image167.pn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16.png"/><Relationship Id="rId5" Type="http://schemas.openxmlformats.org/officeDocument/2006/relationships/image" Target="../media/image165.png"/><Relationship Id="rId10" Type="http://schemas.openxmlformats.org/officeDocument/2006/relationships/slide" Target="slide2.xml"/><Relationship Id="rId4" Type="http://schemas.openxmlformats.org/officeDocument/2006/relationships/image" Target="../media/image164.png"/><Relationship Id="rId9" Type="http://schemas.openxmlformats.org/officeDocument/2006/relationships/image" Target="../media/image16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0.png"/><Relationship Id="rId7" Type="http://schemas.openxmlformats.org/officeDocument/2006/relationships/image" Target="../media/image173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61.png"/><Relationship Id="rId9" Type="http://schemas.openxmlformats.org/officeDocument/2006/relationships/image" Target="../media/image1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.jpeg"/><Relationship Id="rId7" Type="http://schemas.openxmlformats.org/officeDocument/2006/relationships/slide" Target="slide2.xml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175.png"/><Relationship Id="rId5" Type="http://schemas.openxmlformats.org/officeDocument/2006/relationships/image" Target="../media/image174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.png"/><Relationship Id="rId7" Type="http://schemas.openxmlformats.org/officeDocument/2006/relationships/image" Target="../media/image21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image" Target="../media/image18.gif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slide" Target="slide2.xml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18" Type="http://schemas.openxmlformats.org/officeDocument/2006/relationships/image" Target="../media/image52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17" Type="http://schemas.openxmlformats.org/officeDocument/2006/relationships/slide" Target="slide2.xml"/><Relationship Id="rId2" Type="http://schemas.openxmlformats.org/officeDocument/2006/relationships/image" Target="../media/image37.jpeg"/><Relationship Id="rId16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jpeg"/><Relationship Id="rId10" Type="http://schemas.openxmlformats.org/officeDocument/2006/relationships/slide" Target="slide2.xml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image" Target="../media/image67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5" Type="http://schemas.openxmlformats.org/officeDocument/2006/relationships/slide" Target="slide2.xml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hlinkClick r:id="" action="ppaction://hlinkshowjump?jump=nextslide"/>
          </p:cNvPr>
          <p:cNvSpPr/>
          <p:nvPr/>
        </p:nvSpPr>
        <p:spPr>
          <a:xfrm>
            <a:off x="3635375" y="3789363"/>
            <a:ext cx="2160588" cy="936625"/>
          </a:xfrm>
          <a:prstGeom prst="ellipse">
            <a:avLst/>
          </a:prstGeom>
          <a:solidFill>
            <a:srgbClr val="FFC000"/>
          </a:solidFill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000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Старт</a:t>
            </a:r>
          </a:p>
        </p:txBody>
      </p:sp>
      <p:sp>
        <p:nvSpPr>
          <p:cNvPr id="13315" name="WordArt 8"/>
          <p:cNvSpPr>
            <a:spLocks noChangeArrowheads="1" noChangeShapeType="1" noTextEdit="1"/>
          </p:cNvSpPr>
          <p:nvPr/>
        </p:nvSpPr>
        <p:spPr bwMode="auto">
          <a:xfrm>
            <a:off x="2195513" y="2636838"/>
            <a:ext cx="5040312" cy="8636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математика</a:t>
            </a:r>
          </a:p>
        </p:txBody>
      </p:sp>
      <p:sp>
        <p:nvSpPr>
          <p:cNvPr id="13316" name="WordArt 9"/>
          <p:cNvSpPr>
            <a:spLocks noChangeArrowheads="1" noChangeShapeType="1" noTextEdit="1"/>
          </p:cNvSpPr>
          <p:nvPr/>
        </p:nvSpPr>
        <p:spPr bwMode="auto">
          <a:xfrm>
            <a:off x="1403350" y="981075"/>
            <a:ext cx="6475413" cy="22320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ru-RU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3300"/>
                    </a:gs>
                    <a:gs pos="100000">
                      <a:srgbClr val="FF9933"/>
                    </a:gs>
                  </a:gsLst>
                  <a:path path="rect">
                    <a:fillToRect r="100000" b="10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Занимательная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11113"/>
            <a:ext cx="5854700" cy="638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463" y="2852738"/>
            <a:ext cx="1046162" cy="104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188" y="3905250"/>
            <a:ext cx="550862" cy="55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94188" y="3151188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74850" y="2106613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48050" y="2538413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8838" y="1312863"/>
            <a:ext cx="554037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3225" y="1081088"/>
            <a:ext cx="5540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84438" y="260350"/>
            <a:ext cx="5540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412875" y="1028700"/>
            <a:ext cx="1042988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57413" y="2511425"/>
            <a:ext cx="1042987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181100" y="3151188"/>
            <a:ext cx="1042988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06938" y="1858963"/>
            <a:ext cx="946150" cy="65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62313" y="404813"/>
            <a:ext cx="925512" cy="64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35288" y="1409700"/>
            <a:ext cx="1023937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88975" y="2246313"/>
            <a:ext cx="1014413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6" name="Picture 1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40438" y="1773238"/>
            <a:ext cx="3103562" cy="437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7" name="Рисунок 1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51275" y="4581525"/>
            <a:ext cx="2295525" cy="207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056563" y="616743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49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7037E-6 L 0.31684 0.4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3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7037E-6 L 0.38733 0.2261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58" y="1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96296E-6 L 0.40729 0.5833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65" y="2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7.40741E-7 L 0.30052 0.73681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7" y="3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0.1665 0.638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16" y="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0.22656 0.4150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1.48148E-6 L 0.17343 0.3256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63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0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1" dur="2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0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6" dur="2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1" dur="2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2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0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1" dur="2000" fill="hold"/>
                                        <p:tgtEl>
                                          <p:spTgt spid="30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0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2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913" y="3335338"/>
            <a:ext cx="2519362" cy="352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11413" y="239713"/>
            <a:ext cx="806450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67625" y="419100"/>
            <a:ext cx="927100" cy="213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/>
          <a:srcRect b="-3331"/>
          <a:stretch>
            <a:fillRect/>
          </a:stretch>
        </p:blipFill>
        <p:spPr bwMode="auto">
          <a:xfrm>
            <a:off x="6437313" y="17463"/>
            <a:ext cx="90963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975" y="852488"/>
            <a:ext cx="741363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7875" y="1862138"/>
            <a:ext cx="809625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9" cstate="print"/>
          <a:srcRect t="-5882"/>
          <a:stretch>
            <a:fillRect/>
          </a:stretch>
        </p:blipFill>
        <p:spPr bwMode="auto">
          <a:xfrm>
            <a:off x="7918450" y="1862138"/>
            <a:ext cx="842963" cy="152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419475" y="1171575"/>
            <a:ext cx="738188" cy="177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03363" y="944563"/>
            <a:ext cx="908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16675" y="2065338"/>
            <a:ext cx="908050" cy="249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92688" y="534988"/>
            <a:ext cx="841375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57863" y="1739900"/>
            <a:ext cx="8286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781300" y="2106613"/>
            <a:ext cx="1125538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8105775" y="62642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68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5088" y="6181725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4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10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410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409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10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44444E-6 L 0.10486 0.36945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43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22222E-6 L -0.44271 0.5888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35" y="2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7037E-7 L -0.39306 0.25857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53" y="1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8538" y="2492375"/>
            <a:ext cx="2157412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8050" y="3848100"/>
            <a:ext cx="77628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32563" y="3192463"/>
            <a:ext cx="76835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3357563"/>
            <a:ext cx="7747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37375" y="5037138"/>
            <a:ext cx="774700" cy="1036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3450" y="5659438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46700" y="3400425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4213" y="5065713"/>
            <a:ext cx="774700" cy="82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8078788" y="624522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8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7919E-6 L -0.08958 0.09549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79" y="47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7.51445E-7 L -0.33524 0.1054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71" y="5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65896E-6 L -0.35625 -0.15237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12" y="-7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81738" y="4810125"/>
            <a:ext cx="23764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025" y="476250"/>
            <a:ext cx="2106613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1196975"/>
            <a:ext cx="28305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1663" y="4540250"/>
            <a:ext cx="2444750" cy="225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388" y="0"/>
            <a:ext cx="3494087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3206750"/>
            <a:ext cx="47625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8018463" y="62849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9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388" y="2420938"/>
            <a:ext cx="1677987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10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4750" y="3213100"/>
            <a:ext cx="1619250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1052513"/>
            <a:ext cx="3238500" cy="1477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175" y="261938"/>
            <a:ext cx="1550988" cy="305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29325" y="3954463"/>
            <a:ext cx="15494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0438"/>
            <a:ext cx="2736850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59113" y="3357563"/>
            <a:ext cx="2981325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0125" y="41275"/>
            <a:ext cx="2182813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1963" y="6208713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6634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7425" y="3990975"/>
            <a:ext cx="1682750" cy="282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6450" y="981075"/>
            <a:ext cx="2665413" cy="177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313" y="3181350"/>
            <a:ext cx="284162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lenovo\Downloads\математика\0_a1b72_b32e05de_XXXL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163" y="4694238"/>
            <a:ext cx="1690687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 descr="C:\Users\lenovo\Downloads\математика\mod_article1196696_10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1950" y="836613"/>
            <a:ext cx="2649538" cy="267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 descr="C:\Users\lenovo\Downloads\математика\i (5)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7163" y="293688"/>
            <a:ext cx="2513012" cy="405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 descr="C:\Users\lenovo\Downloads\математика\i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450" y="3490913"/>
            <a:ext cx="2530475" cy="240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026400" y="6121400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7658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9238" y="61150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61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61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91413" y="3644900"/>
            <a:ext cx="1474787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lenovo\Downloads\математика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08700" y="279400"/>
            <a:ext cx="294163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C:\Users\lenovo\Downloads\математика\5da146a7aa08b35f2d866b2d58c242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550" y="260350"/>
            <a:ext cx="3863975" cy="293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 descr="C:\Users\lenovo\Downloads\математика\0499d886918a979eb28b769f4a0d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19713" y="3021013"/>
            <a:ext cx="2273300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C:\Users\lenovo\Downloads\математика\13637008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-5574344">
            <a:off x="-201612" y="3643313"/>
            <a:ext cx="258762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46313" y="3406775"/>
            <a:ext cx="4186237" cy="3228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>
            <a:hlinkClick r:id="" action="ppaction://hlinkshowjump?jump=nextslide"/>
          </p:cNvPr>
          <p:cNvSpPr/>
          <p:nvPr/>
        </p:nvSpPr>
        <p:spPr>
          <a:xfrm>
            <a:off x="7956550" y="6238875"/>
            <a:ext cx="977900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8681" name="Picture 2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10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5475" y="56308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Дуга 3"/>
          <p:cNvSpPr/>
          <p:nvPr/>
        </p:nvSpPr>
        <p:spPr>
          <a:xfrm>
            <a:off x="763588" y="1277938"/>
            <a:ext cx="7777162" cy="2735262"/>
          </a:xfrm>
          <a:prstGeom prst="arc">
            <a:avLst>
              <a:gd name="adj1" fmla="val 5212949"/>
              <a:gd name="adj2" fmla="val 107627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9700" name="Picture 2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31075" y="2516188"/>
            <a:ext cx="1566863" cy="157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3488" y="179863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2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92938" y="1339850"/>
            <a:ext cx="12493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3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861432">
            <a:off x="6318250" y="982663"/>
            <a:ext cx="124301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07397">
            <a:off x="5641975" y="747713"/>
            <a:ext cx="11461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1916992">
            <a:off x="4538663" y="63658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2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6813" y="688975"/>
            <a:ext cx="1249362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2942142">
            <a:off x="4433888" y="5394325"/>
            <a:ext cx="12430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132013" y="660400"/>
            <a:ext cx="1146175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9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 rot="3231469" flipH="1">
            <a:off x="1254919" y="953294"/>
            <a:ext cx="124936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2913" y="140493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-1712648">
            <a:off x="3538538" y="3451225"/>
            <a:ext cx="12430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6561132" flipH="1">
            <a:off x="473075" y="2319338"/>
            <a:ext cx="1262063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3" name="Picture 1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6698899">
            <a:off x="1118394" y="2859882"/>
            <a:ext cx="1146175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4" name="Picture 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79600" y="3125788"/>
            <a:ext cx="1317625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5" name="Picture 2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2563" y="330993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8" name="Picture 2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84513" y="5348288"/>
            <a:ext cx="1249362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051800" y="6307138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38838" y="5153025"/>
            <a:ext cx="1566862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53988" y="3073400"/>
            <a:ext cx="1552575" cy="3271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20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53988" y="61912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3.58382E-6 L -0.16302 -0.6776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60" y="-338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8"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425" y="56276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005013" y="342900"/>
            <a:ext cx="4895850" cy="4248150"/>
          </a:xfrm>
          <a:prstGeom prst="rect">
            <a:avLst/>
          </a:prstGeom>
          <a:gradFill>
            <a:gsLst>
              <a:gs pos="0">
                <a:srgbClr val="FF3399"/>
              </a:gs>
              <a:gs pos="7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635375" y="342900"/>
            <a:ext cx="0" cy="4248150"/>
          </a:xfrm>
          <a:prstGeom prst="line">
            <a:avLst/>
          </a:prstGeom>
          <a:ln w="190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5219700" y="363538"/>
            <a:ext cx="73025" cy="4259262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2005013" y="1773238"/>
            <a:ext cx="4895850" cy="71437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2005013" y="3284538"/>
            <a:ext cx="489585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Прямоугольник 27"/>
          <p:cNvSpPr/>
          <p:nvPr/>
        </p:nvSpPr>
        <p:spPr>
          <a:xfrm>
            <a:off x="4021138" y="692150"/>
            <a:ext cx="863600" cy="865188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5664200" y="620713"/>
            <a:ext cx="863600" cy="1008062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0" name="Равнобедренный треугольник 29"/>
          <p:cNvSpPr/>
          <p:nvPr/>
        </p:nvSpPr>
        <p:spPr>
          <a:xfrm>
            <a:off x="2411413" y="620713"/>
            <a:ext cx="865187" cy="1008062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3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05063" y="2239963"/>
            <a:ext cx="858837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76900" y="3525838"/>
            <a:ext cx="858838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75113" y="3421063"/>
            <a:ext cx="858837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4825" y="1990725"/>
            <a:ext cx="85883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24075" y="4926013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6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29075" y="2092325"/>
            <a:ext cx="865188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92500" y="4913313"/>
            <a:ext cx="858838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7940675" y="628332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40300" y="5095875"/>
            <a:ext cx="858838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0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379663"/>
            <a:ext cx="1876425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1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688" y="611505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0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44509E-6 L 0.0158 -0.2074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103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950" y="3717925"/>
            <a:ext cx="19335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5759450" y="739775"/>
            <a:ext cx="2043113" cy="11303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04850" y="739775"/>
            <a:ext cx="1563688" cy="15875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Равнобедренный треугольник 3"/>
          <p:cNvSpPr/>
          <p:nvPr/>
        </p:nvSpPr>
        <p:spPr>
          <a:xfrm>
            <a:off x="971550" y="4076700"/>
            <a:ext cx="2232025" cy="2016125"/>
          </a:xfrm>
          <a:prstGeom prst="triangle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Овал 5"/>
          <p:cNvSpPr/>
          <p:nvPr/>
        </p:nvSpPr>
        <p:spPr>
          <a:xfrm>
            <a:off x="3203575" y="2327275"/>
            <a:ext cx="1873250" cy="1749425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Ромб 6"/>
          <p:cNvSpPr/>
          <p:nvPr/>
        </p:nvSpPr>
        <p:spPr>
          <a:xfrm>
            <a:off x="4859338" y="4076700"/>
            <a:ext cx="1800225" cy="2232025"/>
          </a:xfrm>
          <a:prstGeom prst="diamond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8085138" y="6329363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1754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8900" y="6211888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 animBg="1"/>
      <p:bldP spid="3" grpId="0" animBg="1"/>
      <p:bldP spid="4" grpId="0" animBg="1"/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5" descr="F:\игра\5623b5b2911c1.jp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3800" y="5492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Рисунок 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1213" y="730250"/>
            <a:ext cx="1890712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2" descr="F:\игра\5623b5b2911c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38258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 descr="F:\игра\5623b5b2911c1.jp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549275"/>
            <a:ext cx="3708400" cy="278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 descr="F:\игра\5623b5b2911c1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73650" y="3824288"/>
            <a:ext cx="3751263" cy="281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5237338" y="1940142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623771" y="1016812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cs typeface="+mn-cs"/>
              </a:rPr>
              <a:t>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69697" y="1017013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/>
                <a:solidFill>
                  <a:schemeClr val="accent3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844253" y="1940343"/>
            <a:ext cx="53572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4</a:t>
            </a:r>
          </a:p>
        </p:txBody>
      </p:sp>
      <p:pic>
        <p:nvPicPr>
          <p:cNvPr id="14347" name="Рисунок 30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5650" y="3981450"/>
            <a:ext cx="3332163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8" name="Рисунок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5288" y="3983038"/>
            <a:ext cx="1998662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" name="Рисунок 10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79463" y="723900"/>
            <a:ext cx="2519362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5" name="Овал 1024"/>
          <p:cNvSpPr/>
          <p:nvPr/>
        </p:nvSpPr>
        <p:spPr>
          <a:xfrm>
            <a:off x="2133600" y="817563"/>
            <a:ext cx="576263" cy="61277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0" name="Равнобедренный треугольник 1029"/>
          <p:cNvSpPr/>
          <p:nvPr/>
        </p:nvSpPr>
        <p:spPr>
          <a:xfrm>
            <a:off x="3360738" y="1806575"/>
            <a:ext cx="503237" cy="595313"/>
          </a:xfrm>
          <a:prstGeom prst="triangle">
            <a:avLst/>
          </a:prstGeom>
          <a:solidFill>
            <a:srgbClr val="00B050"/>
          </a:solidFill>
          <a:ln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1" name="Прямоугольник 1030"/>
          <p:cNvSpPr/>
          <p:nvPr/>
        </p:nvSpPr>
        <p:spPr>
          <a:xfrm>
            <a:off x="2903538" y="2635250"/>
            <a:ext cx="457200" cy="457200"/>
          </a:xfrm>
          <a:prstGeom prst="rect">
            <a:avLst/>
          </a:prstGeom>
          <a:solidFill>
            <a:srgbClr val="FF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032" name="Прямоугольник 1031"/>
          <p:cNvSpPr/>
          <p:nvPr/>
        </p:nvSpPr>
        <p:spPr>
          <a:xfrm>
            <a:off x="2955925" y="919163"/>
            <a:ext cx="908050" cy="558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54" name="Рисунок 103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572250" y="3994150"/>
            <a:ext cx="180816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55" name="Рисунок 103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321300" y="4868863"/>
            <a:ext cx="1481138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6738" y="338613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6413" y="5829300"/>
            <a:ext cx="960437" cy="87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9925" y="5199063"/>
            <a:ext cx="1566863" cy="89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19488" y="5475288"/>
            <a:ext cx="990600" cy="135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911725" y="5856288"/>
            <a:ext cx="1484313" cy="81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Рисунок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7350" y="25400"/>
            <a:ext cx="2960688" cy="296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Рисунок 2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955925" y="41275"/>
            <a:ext cx="3910013" cy="257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7" name="Рисунок 3"/>
          <p:cNvPicPr>
            <a:picLocks noChangeAspect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6788" y="3203575"/>
            <a:ext cx="2982912" cy="179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Рисунок 4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20838" y="2276475"/>
            <a:ext cx="1885950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9" name="Рисунок 5"/>
          <p:cNvPicPr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489700" y="404813"/>
            <a:ext cx="265430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0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55563" y="2974975"/>
            <a:ext cx="1895476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27988" y="62642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2782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172200"/>
            <a:ext cx="1438275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2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2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2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6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1127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71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61052">
            <a:off x="4105275" y="3441700"/>
            <a:ext cx="885825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4213" y="2997200"/>
            <a:ext cx="1887537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274638" y="260350"/>
            <a:ext cx="971550" cy="93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3" y="3071813"/>
            <a:ext cx="539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4438" y="5518150"/>
            <a:ext cx="792162" cy="76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526517">
            <a:off x="2798763" y="2998788"/>
            <a:ext cx="971550" cy="70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393113" y="4941888"/>
            <a:ext cx="69215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7926388" y="628173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3802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413" y="61642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6163" y="25146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650" y="1795463"/>
            <a:ext cx="1190625" cy="191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Трапеция 1"/>
          <p:cNvSpPr/>
          <p:nvPr/>
        </p:nvSpPr>
        <p:spPr>
          <a:xfrm flipV="1">
            <a:off x="2803525" y="5505450"/>
            <a:ext cx="4100513" cy="1016000"/>
          </a:xfrm>
          <a:prstGeom prst="trapezoid">
            <a:avLst>
              <a:gd name="adj" fmla="val 7071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3" name="Равнобедренный треугольник 2"/>
          <p:cNvSpPr/>
          <p:nvPr/>
        </p:nvSpPr>
        <p:spPr>
          <a:xfrm>
            <a:off x="7743825" y="4422775"/>
            <a:ext cx="1358900" cy="1804988"/>
          </a:xfrm>
          <a:prstGeom prst="triangle">
            <a:avLst>
              <a:gd name="adj" fmla="val 0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5495925"/>
            <a:ext cx="99853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2803525" y="5999163"/>
            <a:ext cx="457200" cy="45720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62813" y="6111875"/>
            <a:ext cx="481012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23050" y="6262688"/>
            <a:ext cx="481013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8054975" y="6351588"/>
            <a:ext cx="977900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4827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13" y="6116638"/>
            <a:ext cx="1438275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1.84971E-6 L -0.00712 -0.27145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35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2.77457E-6 L 0.20833 -0.426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213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32948E-6 L -0.35816 -0.4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17" y="-200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02312E-6 L 0.09757 -0.3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8" y="-167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02312E-6 L -0.22691 -0.363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54" y="-18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2948E-6 L -0.21025 -0.3417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21" y="-170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3" grpId="0" animBg="1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518636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2750" y="3433763"/>
            <a:ext cx="1890713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213" y="2492375"/>
            <a:ext cx="6062662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 2"/>
          <p:cNvSpPr/>
          <p:nvPr/>
        </p:nvSpPr>
        <p:spPr>
          <a:xfrm>
            <a:off x="971550" y="73025"/>
            <a:ext cx="1296988" cy="115093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715250" y="2519363"/>
            <a:ext cx="1223963" cy="1150937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046788" y="292100"/>
            <a:ext cx="2892425" cy="1522413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2484438" y="330200"/>
            <a:ext cx="1439862" cy="3105150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4284663" y="292100"/>
            <a:ext cx="1417637" cy="1519238"/>
          </a:xfrm>
          <a:prstGeom prst="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6046788" y="2103438"/>
            <a:ext cx="1144587" cy="13493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9" name="Стрелка вправо 8">
            <a:hlinkClick r:id="rId7" action="ppaction://hlinksldjump"/>
          </p:cNvPr>
          <p:cNvSpPr/>
          <p:nvPr/>
        </p:nvSpPr>
        <p:spPr>
          <a:xfrm>
            <a:off x="7974013" y="6200775"/>
            <a:ext cx="97948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585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1600" y="619601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73988E-6 L 0.22848 0.8036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24" y="4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16185E-6 L -0.1349 0.4473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3" y="22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58382E-6 L -0.15625 0.5560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13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46821E-7 L 0.19687 0.30913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44" y="154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79769E-6 L -0.03593 0.5558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6" y="27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27746E-6 L -0.17656 0.1158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37" y="57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1975" y="2924175"/>
            <a:ext cx="2232025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476250"/>
            <a:ext cx="1831975" cy="168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250" y="2349500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728146">
            <a:off x="4572000" y="191611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173788">
            <a:off x="3348038" y="333375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1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4124782">
            <a:off x="6727825" y="481013"/>
            <a:ext cx="18288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2735" y="528199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6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666315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976117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39172" y="5281990"/>
            <a:ext cx="8082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n-lt"/>
                <a:cs typeface="+mn-cs"/>
              </a:rPr>
              <a:t>4</a:t>
            </a:r>
          </a:p>
        </p:txBody>
      </p:sp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101013" y="630872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73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0825" y="5949950"/>
            <a:ext cx="1441450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188" y="3213100"/>
            <a:ext cx="1658937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6713" y="-7938"/>
            <a:ext cx="1631950" cy="1546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Рисунок 4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8263" y="1916113"/>
            <a:ext cx="1836737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59175" y="122238"/>
            <a:ext cx="2001838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6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1363" y="385763"/>
            <a:ext cx="243363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6455693" y="5265486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570742" y="527111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7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258331" y="5322509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870866" y="5268821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8</a:t>
            </a:r>
          </a:p>
        </p:txBody>
      </p:sp>
      <p:sp>
        <p:nvSpPr>
          <p:cNvPr id="13" name="Стрелка вправо 12">
            <a:hlinkClick r:id="" action="ppaction://hlinkshowjump?jump=nextslide"/>
          </p:cNvPr>
          <p:cNvSpPr/>
          <p:nvPr/>
        </p:nvSpPr>
        <p:spPr>
          <a:xfrm>
            <a:off x="8027988" y="635793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96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825" y="5876925"/>
            <a:ext cx="14954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1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52888"/>
            <a:ext cx="914400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616640">
            <a:off x="250825" y="5084763"/>
            <a:ext cx="762000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706821">
            <a:off x="2032000" y="4891088"/>
            <a:ext cx="76200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40563" y="6140450"/>
            <a:ext cx="762000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58888" y="4581525"/>
            <a:ext cx="51911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063093">
            <a:off x="2663825" y="5372100"/>
            <a:ext cx="649288" cy="47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81875" y="4703763"/>
            <a:ext cx="5365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2988359" y="5747879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4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908292" y="5750004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7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90106" y="5776308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5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133616" y="5776308"/>
            <a:ext cx="614272" cy="110799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  <a:cs typeface="+mn-cs"/>
              </a:rPr>
              <a:t>8</a:t>
            </a:r>
          </a:p>
        </p:txBody>
      </p:sp>
      <p:pic>
        <p:nvPicPr>
          <p:cNvPr id="174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51550" y="5011738"/>
            <a:ext cx="749300" cy="54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2" name="Рисунок 9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6600" y="1700213"/>
            <a:ext cx="2439988" cy="332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3" name="Рисунок 11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03238" y="3819525"/>
            <a:ext cx="1004887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079625" y="4043363"/>
            <a:ext cx="66516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5" name="Picture 1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0" y="3959225"/>
            <a:ext cx="9144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73175" y="4092575"/>
            <a:ext cx="81915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27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200900" y="4848225"/>
            <a:ext cx="194310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Стрелка вправо 6">
            <a:hlinkClick r:id="" action="ppaction://hlinkshowjump?jump=nextslide"/>
          </p:cNvPr>
          <p:cNvSpPr/>
          <p:nvPr/>
        </p:nvSpPr>
        <p:spPr>
          <a:xfrm>
            <a:off x="7927975" y="6302375"/>
            <a:ext cx="979488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29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50825" y="5876925"/>
            <a:ext cx="1508125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875" y="2492375"/>
            <a:ext cx="1692275" cy="297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088" y="3500438"/>
            <a:ext cx="642937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35600" y="3860800"/>
            <a:ext cx="396875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125" y="3573463"/>
            <a:ext cx="43815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Рисунок 5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437063"/>
            <a:ext cx="9413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2275" y="4437063"/>
            <a:ext cx="769938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57300" flipH="1">
            <a:off x="827088" y="3716338"/>
            <a:ext cx="758825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Рисунок 6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24750" y="5373688"/>
            <a:ext cx="66992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58888" y="5300663"/>
            <a:ext cx="5461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27538" y="4941888"/>
            <a:ext cx="441325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8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40425" y="4797425"/>
            <a:ext cx="498475" cy="62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9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191375" y="4906963"/>
            <a:ext cx="5159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643438" y="4076700"/>
            <a:ext cx="512762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8432800" y="5272088"/>
            <a:ext cx="6699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194736" y="5484447"/>
            <a:ext cx="808234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7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348880" y="5484447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5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343697" y="5435234"/>
            <a:ext cx="138032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910006" y="5481363"/>
            <a:ext cx="858417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7961313" y="6335713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53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6056313"/>
            <a:ext cx="159702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8400" y="2205038"/>
            <a:ext cx="1690688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Рисунок 2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16388"/>
            <a:ext cx="1828800" cy="160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3663" y="3511550"/>
            <a:ext cx="987425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6375" y="3702050"/>
            <a:ext cx="1395413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70675" y="4508500"/>
            <a:ext cx="13779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475656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9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25939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699792" y="528834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60032" y="5290802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6</a:t>
            </a:r>
          </a:p>
        </p:txBody>
      </p:sp>
      <p:sp>
        <p:nvSpPr>
          <p:cNvPr id="12" name="Стрелка вправо 11">
            <a:hlinkClick r:id="" action="ppaction://hlinkshowjump?jump=nextslide"/>
          </p:cNvPr>
          <p:cNvSpPr/>
          <p:nvPr/>
        </p:nvSpPr>
        <p:spPr>
          <a:xfrm>
            <a:off x="7885113" y="6315075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68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hape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1813" y="28194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Рисунок 2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267022">
            <a:off x="3779838" y="1844675"/>
            <a:ext cx="132080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Рисунок 3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51725" y="3933825"/>
            <a:ext cx="11684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908175" y="4005263"/>
            <a:ext cx="1079500" cy="167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7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84438" y="3213100"/>
            <a:ext cx="682625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868144" y="5343500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3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19783" y="532366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4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876256" y="5339981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2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838383" y="5323664"/>
            <a:ext cx="808235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9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7030A0"/>
                </a:solidFill>
                <a:latin typeface="+mn-lt"/>
                <a:cs typeface="+mn-cs"/>
              </a:rPr>
              <a:t>5</a:t>
            </a:r>
          </a:p>
        </p:txBody>
      </p:sp>
      <p:sp>
        <p:nvSpPr>
          <p:cNvPr id="10" name="Стрелка вправо 9">
            <a:hlinkClick r:id="" action="ppaction://hlinkshowjump?jump=nextslide"/>
          </p:cNvPr>
          <p:cNvSpPr/>
          <p:nvPr/>
        </p:nvSpPr>
        <p:spPr>
          <a:xfrm>
            <a:off x="8093075" y="6343650"/>
            <a:ext cx="977900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93" name="Picture 2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838" y="549275"/>
            <a:ext cx="243046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75" y="4437063"/>
            <a:ext cx="631825" cy="14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650" y="4445000"/>
            <a:ext cx="990600" cy="15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188" y="3943350"/>
            <a:ext cx="712787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55563" y="3560763"/>
            <a:ext cx="852488" cy="1300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49663" y="4024313"/>
            <a:ext cx="857250" cy="1309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5963" y="5157788"/>
            <a:ext cx="671512" cy="151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74088" y="3327400"/>
            <a:ext cx="315912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273300" y="3560763"/>
            <a:ext cx="481013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516688" y="4364038"/>
            <a:ext cx="481012" cy="81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084888" y="3429000"/>
            <a:ext cx="481012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964113" y="4265613"/>
            <a:ext cx="7127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350" y="3213100"/>
            <a:ext cx="53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310438" y="3268663"/>
            <a:ext cx="712787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419475" y="5535613"/>
            <a:ext cx="712788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027863" y="5445125"/>
            <a:ext cx="712787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358900" y="5159375"/>
            <a:ext cx="712788" cy="132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трелка вправо 8">
            <a:hlinkClick r:id="" action="ppaction://hlinkshowjump?jump=nextslide"/>
          </p:cNvPr>
          <p:cNvSpPr/>
          <p:nvPr/>
        </p:nvSpPr>
        <p:spPr>
          <a:xfrm>
            <a:off x="7913688" y="6288088"/>
            <a:ext cx="97948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24" name="Picture 2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0" y="6138863"/>
            <a:ext cx="143827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5.78035E-8 L 0.26528 -0.4321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64" y="-216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27746E-6 L 0.28837 -0.0901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4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31214E-7 L 0.32344 -0.2654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63" y="-132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2.54335E-6 L 0.09427 -0.4191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05" y="-209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3.3526E-6 L -0.10538 -0.2915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8" y="-14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0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1.44509E-6 L -0.32327 -0.4737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0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23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33526E-6 L -0.36198 -0.146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8" y="-7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1504</TotalTime>
  <Words>31</Words>
  <Application>Microsoft Office PowerPoint</Application>
  <PresentationFormat>Экран (4:3)</PresentationFormat>
  <Paragraphs>31</Paragraphs>
  <Slides>23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Алексей</cp:lastModifiedBy>
  <cp:revision>123</cp:revision>
  <dcterms:created xsi:type="dcterms:W3CDTF">2016-11-17T12:42:33Z</dcterms:created>
  <dcterms:modified xsi:type="dcterms:W3CDTF">2024-03-02T09:20:50Z</dcterms:modified>
</cp:coreProperties>
</file>